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58" r:id="rId5"/>
    <p:sldId id="260" r:id="rId6"/>
    <p:sldId id="261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B1B3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25" autoAdjust="0"/>
    <p:restoredTop sz="94660"/>
  </p:normalViewPr>
  <p:slideViewPr>
    <p:cSldViewPr snapToGrid="0">
      <p:cViewPr varScale="1">
        <p:scale>
          <a:sx n="119" d="100"/>
          <a:sy n="119" d="100"/>
        </p:scale>
        <p:origin x="9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CBD73B-641C-4EEB-B891-0024B95E23D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D8937FE3-4427-4684-8BDE-9FA424AA9A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011DE250-36CC-46C1-91FA-0A84CA67CB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F535E-D3F5-4CFD-B57F-4F3A4E10BA34}" type="datetimeFigureOut">
              <a:rPr lang="fr-CH" smtClean="0"/>
              <a:t>02.04.2024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0352591-04A2-44FE-84B5-5B5DA10E4E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F854B44-FD63-45BB-8FC7-5FC1E1EC8A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564-E4E3-40FD-9018-3DE75788A3E7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1320725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6BFB72-81C9-424B-93EF-394AABCB99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5FBB733D-B148-4092-907E-582165E7D8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772BF4D5-1D59-48BA-95B1-C8BA40EBF9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F535E-D3F5-4CFD-B57F-4F3A4E10BA34}" type="datetimeFigureOut">
              <a:rPr lang="fr-CH" smtClean="0"/>
              <a:t>02.04.2024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29AE480-8D6D-432A-9D3D-35F23D092D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ECC39D26-D801-472A-94C5-D135AD923E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564-E4E3-40FD-9018-3DE75788A3E7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29241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6240F938-4F9B-4563-ADE2-A802C2A6B0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2EA728B-98DC-4DCB-9688-205DAF227F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5531F3-442D-4394-9722-1649220226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F535E-D3F5-4CFD-B57F-4F3A4E10BA34}" type="datetimeFigureOut">
              <a:rPr lang="fr-CH" smtClean="0"/>
              <a:t>02.04.2024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6EEFC04-DED0-474A-89AE-EB5D91CF48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260C298-EECE-45B4-863F-02A0659EA6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564-E4E3-40FD-9018-3DE75788A3E7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712362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22E2E06-2FE3-4475-998C-8F74B366DB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D16B86A0-2FDF-4402-A3A5-A3FB46E825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AA84EB0-F8DE-48D2-A9A4-3B840A371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F535E-D3F5-4CFD-B57F-4F3A4E10BA34}" type="datetimeFigureOut">
              <a:rPr lang="fr-CH" smtClean="0"/>
              <a:t>02.04.2024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98E48E3-BDC5-4827-97EE-A5A0E8B5EA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699CD48-71F3-4182-8D6E-C3C7A7199F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564-E4E3-40FD-9018-3DE75788A3E7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61517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7AC40B7-CD69-4595-B604-F2D7B985B8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0486DDE6-FD4E-4939-B83B-781EBEFF4E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111ABACE-C58A-4D64-90CD-161024EE2B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F535E-D3F5-4CFD-B57F-4F3A4E10BA34}" type="datetimeFigureOut">
              <a:rPr lang="fr-CH" smtClean="0"/>
              <a:t>02.04.2024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56BA598-BDAD-4330-A03A-F254C15728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685FD0B-51BF-48FF-88FE-B358DD2ED6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564-E4E3-40FD-9018-3DE75788A3E7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698259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A90D413-9867-47E4-998A-4AEEFB4F55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D511180-BCF5-40A5-A645-B2CF0C69112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E199A3AF-9D3D-4932-AECA-C4D85B7489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3A3AE1FC-ED81-40A2-9989-FD5C9DECE7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F535E-D3F5-4CFD-B57F-4F3A4E10BA34}" type="datetimeFigureOut">
              <a:rPr lang="fr-CH" smtClean="0"/>
              <a:t>02.04.2024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7D0BDB9-A3F1-4315-B41C-432E7078BE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C3F9673E-C38E-42ED-BA45-54D8FED2AB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564-E4E3-40FD-9018-3DE75788A3E7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2596767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1DC23F-2530-4A20-BC4D-38CA09FA64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7FC50AC-F8EE-4880-B041-A11F4954F5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2720B73-0452-41D5-ADE1-3B3D2D4F2B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F5E026D8-43AF-4177-BAB3-630A1DA7DF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C96B5A35-07F6-47CF-8A54-745ADFAA1BD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0300CD5-051B-439A-BDC7-51B1A5A7A2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F535E-D3F5-4CFD-B57F-4F3A4E10BA34}" type="datetimeFigureOut">
              <a:rPr lang="fr-CH" smtClean="0"/>
              <a:t>02.04.2024</a:t>
            </a:fld>
            <a:endParaRPr lang="fr-CH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7C1297B-369D-4697-9C9A-E74AA6247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FAE6D634-2854-40B8-9EBF-D1C88C107D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564-E4E3-40FD-9018-3DE75788A3E7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6427952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6947DE3-A39E-4687-B68A-A0B07296EF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C0A21090-8718-4F90-9209-E1F6BE4DCD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F535E-D3F5-4CFD-B57F-4F3A4E10BA34}" type="datetimeFigureOut">
              <a:rPr lang="fr-CH" smtClean="0"/>
              <a:t>02.04.2024</a:t>
            </a:fld>
            <a:endParaRPr lang="fr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872EB483-03BB-408A-9708-ACC2BBA609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40CA933A-7203-45BF-BE62-B5890680AF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564-E4E3-40FD-9018-3DE75788A3E7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05033048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8BD9F611-3CA3-4235-9D84-66D7246E4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F535E-D3F5-4CFD-B57F-4F3A4E10BA34}" type="datetimeFigureOut">
              <a:rPr lang="fr-CH" smtClean="0"/>
              <a:t>02.04.2024</a:t>
            </a:fld>
            <a:endParaRPr lang="fr-CH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56E0D9AE-4EF6-49FE-8014-92819558D1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AC2DCA11-DF6F-489F-B906-12C8F31E47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564-E4E3-40FD-9018-3DE75788A3E7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4413080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3F6A23-5500-4B63-9BCD-9DC2A61E71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F8313D9-5446-41E9-9650-2618461E6C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87627AA-DBB6-49E3-ACE3-EB485400CAF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5A74197F-58F3-4C86-B97D-DCDA3D713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F535E-D3F5-4CFD-B57F-4F3A4E10BA34}" type="datetimeFigureOut">
              <a:rPr lang="fr-CH" smtClean="0"/>
              <a:t>02.04.2024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15EB0D6-3F03-4CF9-8718-0177CA901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BC0F4E39-7E9A-4204-8BD2-936DA12AA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564-E4E3-40FD-9018-3DE75788A3E7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5775840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AE77B4-2A9A-48B9-B07D-65524CEB29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5A1D8B36-0E43-45D1-88FE-3F5EA3F95F6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3FCF951F-4487-498E-87CB-93DC5085F3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67BA6289-17A1-47F9-99E4-036E1BBE94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6F535E-D3F5-4CFD-B57F-4F3A4E10BA34}" type="datetimeFigureOut">
              <a:rPr lang="fr-CH" smtClean="0"/>
              <a:t>02.04.2024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B77302F8-26E0-433D-82A0-52C565A5B3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15DDB5A-4343-41BC-99A9-4F7B69FF0C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516564-E4E3-40FD-9018-3DE75788A3E7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5973523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D7EF4B69-765E-407A-80A8-4D3DE4F7BF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7A166A1A-51BA-47C8-BB93-F3093814A0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AF81C87-F1AA-4AD8-A922-85358FF41A3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56F535E-D3F5-4CFD-B57F-4F3A4E10BA34}" type="datetimeFigureOut">
              <a:rPr lang="fr-CH" smtClean="0"/>
              <a:t>02.04.2024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30B70AE-D3A7-4C02-9AFB-0EF932557A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D7D4EA-E81B-4224-8F56-2919B9F22E3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4516564-E4E3-40FD-9018-3DE75788A3E7}" type="slidenum">
              <a:rPr lang="fr-CH" smtClean="0"/>
              <a:t>‹N°›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1322854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137282A-02E6-41D2-B3B1-3B4B46457C8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fr-CH" dirty="0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5163FF38-C4F9-494B-B8D9-A5CD6F907662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fr-CH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C15E03B-A1F6-401D-AB1D-B548B0188F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9265" y="0"/>
            <a:ext cx="925347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529941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 advClick="0" advTm="10000">
        <p14:reveal/>
      </p:transition>
    </mc:Choice>
    <mc:Fallback>
      <p:transition spd="slow" advClick="0" advTm="10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WhatsApp_20Video_202021-10-24_20at_2009_35_42">
            <a:hlinkClick r:id="" action="ppaction://media"/>
            <a:extLst>
              <a:ext uri="{FF2B5EF4-FFF2-40B4-BE49-F238E27FC236}">
                <a16:creationId xmlns:a16="http://schemas.microsoft.com/office/drawing/2014/main" id="{930FC62A-AA5F-4D5D-B508-0EFE3DFECF6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401550" cy="68208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63319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3000">
        <p:fade/>
      </p:transition>
    </mc:Choice>
    <mc:Fallback>
      <p:transition spd="med" advClick="0" advTm="103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86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>
            <a:extLst>
              <a:ext uri="{FF2B5EF4-FFF2-40B4-BE49-F238E27FC236}">
                <a16:creationId xmlns:a16="http://schemas.microsoft.com/office/drawing/2014/main" id="{62A4F1E3-AE0E-4101-88CB-E67DD37A73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0712" y="275034"/>
            <a:ext cx="8410575" cy="63079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172411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2000" advClick="0" advTm="5000">
        <p15:prstTrans prst="wind"/>
      </p:transition>
    </mc:Choice>
    <mc:Fallback>
      <p:transition spd="slow" advClick="0" advTm="5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>
            <a:extLst>
              <a:ext uri="{FF2B5EF4-FFF2-40B4-BE49-F238E27FC236}">
                <a16:creationId xmlns:a16="http://schemas.microsoft.com/office/drawing/2014/main" id="{10F9A0C3-3956-42E1-AD32-C0678FF007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6387" y="1390649"/>
            <a:ext cx="6837287" cy="5127965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6B9EFA-862E-4A3E-BC07-16413F50A6D1}"/>
              </a:ext>
            </a:extLst>
          </p:cNvPr>
          <p:cNvSpPr/>
          <p:nvPr/>
        </p:nvSpPr>
        <p:spPr>
          <a:xfrm>
            <a:off x="1942449" y="252710"/>
            <a:ext cx="8085162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0"/>
                <a:solidFill>
                  <a:srgbClr val="BB1B3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Envie d’un apéro à la cave ?</a:t>
            </a:r>
          </a:p>
        </p:txBody>
      </p:sp>
    </p:spTree>
    <p:extLst>
      <p:ext uri="{BB962C8B-B14F-4D97-AF65-F5344CB8AC3E}">
        <p14:creationId xmlns:p14="http://schemas.microsoft.com/office/powerpoint/2010/main" val="4194801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8D380F99-5663-4E10-BB65-50CAE1DCB72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2697" y="1328440"/>
            <a:ext cx="6924675" cy="5193506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6B9EFA-862E-4A3E-BC07-16413F50A6D1}"/>
              </a:ext>
            </a:extLst>
          </p:cNvPr>
          <p:cNvSpPr/>
          <p:nvPr/>
        </p:nvSpPr>
        <p:spPr>
          <a:xfrm>
            <a:off x="886972" y="252710"/>
            <a:ext cx="1019612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0"/>
                <a:solidFill>
                  <a:srgbClr val="BB1B3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Ou d’un repas accord mets et vins?</a:t>
            </a:r>
          </a:p>
        </p:txBody>
      </p:sp>
    </p:spTree>
    <p:extLst>
      <p:ext uri="{BB962C8B-B14F-4D97-AF65-F5344CB8AC3E}">
        <p14:creationId xmlns:p14="http://schemas.microsoft.com/office/powerpoint/2010/main" val="13710612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 advClick="0" advTm="5000">
        <p:circle/>
      </p:transition>
    </mc:Choice>
    <mc:Fallback>
      <p:transition spd="slow" advClick="0" advTm="5000">
        <p:circl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 6">
            <a:extLst>
              <a:ext uri="{FF2B5EF4-FFF2-40B4-BE49-F238E27FC236}">
                <a16:creationId xmlns:a16="http://schemas.microsoft.com/office/drawing/2014/main" id="{231A0C60-5868-4B1C-8D23-E7792BF84CC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2000" y="0"/>
            <a:ext cx="13716000" cy="6858000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884BCBA8-EEC7-4794-A1E6-EC9E1BD3BB41}"/>
              </a:ext>
            </a:extLst>
          </p:cNvPr>
          <p:cNvSpPr/>
          <p:nvPr/>
        </p:nvSpPr>
        <p:spPr>
          <a:xfrm>
            <a:off x="229790" y="388620"/>
            <a:ext cx="5414496" cy="590931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fr-FR" sz="5400" b="1" cap="none" spc="0" dirty="0">
                <a:ln w="0"/>
                <a:solidFill>
                  <a:srgbClr val="BB1B3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Contactez-moi au</a:t>
            </a:r>
          </a:p>
          <a:p>
            <a:pPr algn="ctr"/>
            <a:r>
              <a:rPr lang="fr-FR" sz="5400" b="1" dirty="0">
                <a:ln w="0"/>
                <a:solidFill>
                  <a:srgbClr val="BB1B3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078 723 98 24</a:t>
            </a:r>
          </a:p>
          <a:p>
            <a:pPr algn="ctr"/>
            <a:endParaRPr lang="fr-FR" sz="5400" b="1" cap="none" spc="0" dirty="0">
              <a:ln w="0"/>
              <a:solidFill>
                <a:srgbClr val="BB1B32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ctr"/>
            <a:r>
              <a:rPr lang="fr-FR" sz="5400" b="1" dirty="0">
                <a:ln w="0"/>
                <a:solidFill>
                  <a:srgbClr val="BB1B3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ViNIANi</a:t>
            </a:r>
          </a:p>
          <a:p>
            <a:pPr algn="ctr"/>
            <a:r>
              <a:rPr lang="fr-FR" sz="5400" b="1" cap="none" spc="0" dirty="0">
                <a:ln w="0"/>
                <a:solidFill>
                  <a:srgbClr val="BB1B3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Franco </a:t>
            </a:r>
            <a:r>
              <a:rPr lang="fr-FR" sz="5400" b="1" dirty="0">
                <a:ln w="0"/>
                <a:solidFill>
                  <a:srgbClr val="BB1B3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I</a:t>
            </a:r>
            <a:r>
              <a:rPr lang="fr-FR" sz="5400" b="1" cap="none" spc="0" dirty="0">
                <a:ln w="0"/>
                <a:solidFill>
                  <a:srgbClr val="BB1B3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ani</a:t>
            </a:r>
          </a:p>
          <a:p>
            <a:pPr algn="ctr"/>
            <a:r>
              <a:rPr lang="fr-FR" sz="5400" b="1" dirty="0">
                <a:ln w="0"/>
                <a:solidFill>
                  <a:srgbClr val="BB1B3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Rue Centrale 101a</a:t>
            </a:r>
          </a:p>
          <a:p>
            <a:pPr algn="ctr"/>
            <a:r>
              <a:rPr lang="fr-FR" sz="5400" b="1" cap="none" spc="0" dirty="0">
                <a:ln w="0"/>
                <a:solidFill>
                  <a:srgbClr val="BB1B32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2503 Bienne</a:t>
            </a:r>
          </a:p>
        </p:txBody>
      </p:sp>
    </p:spTree>
    <p:extLst>
      <p:ext uri="{BB962C8B-B14F-4D97-AF65-F5344CB8AC3E}">
        <p14:creationId xmlns:p14="http://schemas.microsoft.com/office/powerpoint/2010/main" val="285959416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 advClick="0" advTm="10000">
        <p:fade/>
      </p:transition>
    </mc:Choice>
    <mc:Fallback>
      <p:transition spd="med" advClick="0" advTm="10000">
        <p:fade/>
      </p:transition>
    </mc:Fallback>
  </mc:AlternateContent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68</TotalTime>
  <Words>29</Words>
  <Application>Microsoft Office PowerPoint</Application>
  <PresentationFormat>Grand écran</PresentationFormat>
  <Paragraphs>9</Paragraphs>
  <Slides>6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Thème Office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platanista</dc:creator>
  <cp:lastModifiedBy>platanista</cp:lastModifiedBy>
  <cp:revision>9</cp:revision>
  <dcterms:created xsi:type="dcterms:W3CDTF">2024-04-02T12:09:10Z</dcterms:created>
  <dcterms:modified xsi:type="dcterms:W3CDTF">2024-04-02T13:17:24Z</dcterms:modified>
</cp:coreProperties>
</file>